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"/>
  </p:notesMasterIdLst>
  <p:sldIdLst>
    <p:sldId id="258" r:id="rId5"/>
  </p:sldIdLst>
  <p:sldSz cx="10693400" cy="7561263"/>
  <p:notesSz cx="9866313" cy="6735763"/>
  <p:defaultTextStyle>
    <a:defPPr>
      <a:defRPr lang="ja-JP"/>
    </a:defPPr>
    <a:lvl1pPr marL="0" algn="l" defTabSz="1043056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433" autoAdjust="0"/>
  </p:normalViewPr>
  <p:slideViewPr>
    <p:cSldViewPr>
      <p:cViewPr varScale="1">
        <p:scale>
          <a:sx n="112" d="100"/>
          <a:sy n="112" d="100"/>
        </p:scale>
        <p:origin x="80" y="588"/>
      </p:cViewPr>
      <p:guideLst>
        <p:guide orient="horz" pos="2382"/>
        <p:guide pos="33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275508" cy="336788"/>
          </a:xfrm>
          <a:prstGeom prst="rect">
            <a:avLst/>
          </a:prstGeom>
        </p:spPr>
        <p:txBody>
          <a:bodyPr vert="horz" lIns="90754" tIns="45377" rIns="90754" bIns="45377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5589229" y="1"/>
            <a:ext cx="4275508" cy="336788"/>
          </a:xfrm>
          <a:prstGeom prst="rect">
            <a:avLst/>
          </a:prstGeom>
        </p:spPr>
        <p:txBody>
          <a:bodyPr vert="horz" lIns="90754" tIns="45377" rIns="90754" bIns="45377" rtlCol="0"/>
          <a:lstStyle>
            <a:lvl1pPr algn="r">
              <a:defRPr sz="1200"/>
            </a:lvl1pPr>
          </a:lstStyle>
          <a:p>
            <a:fld id="{658D52F6-655E-4AA0-966F-941709C0B8DA}" type="datetimeFigureOut">
              <a:rPr kumimoji="1" lang="ja-JP" altLang="en-US" smtClean="0"/>
              <a:t>2026/4/6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146425" y="504825"/>
            <a:ext cx="3573463" cy="25257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54" tIns="45377" rIns="90754" bIns="45377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987262" y="3199489"/>
            <a:ext cx="7891789" cy="3031093"/>
          </a:xfrm>
          <a:prstGeom prst="rect">
            <a:avLst/>
          </a:prstGeom>
        </p:spPr>
        <p:txBody>
          <a:bodyPr vert="horz" lIns="90754" tIns="45377" rIns="90754" bIns="45377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6397402"/>
            <a:ext cx="4275508" cy="336788"/>
          </a:xfrm>
          <a:prstGeom prst="rect">
            <a:avLst/>
          </a:prstGeom>
        </p:spPr>
        <p:txBody>
          <a:bodyPr vert="horz" lIns="90754" tIns="45377" rIns="90754" bIns="45377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589229" y="6397402"/>
            <a:ext cx="4275508" cy="336788"/>
          </a:xfrm>
          <a:prstGeom prst="rect">
            <a:avLst/>
          </a:prstGeom>
        </p:spPr>
        <p:txBody>
          <a:bodyPr vert="horz" lIns="90754" tIns="45377" rIns="90754" bIns="45377" rtlCol="0" anchor="b"/>
          <a:lstStyle>
            <a:lvl1pPr algn="r">
              <a:defRPr sz="1200"/>
            </a:lvl1pPr>
          </a:lstStyle>
          <a:p>
            <a:fld id="{1F3C8A43-40CD-4BFC-9656-67F3F011A08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622652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95E2A9-B93E-F8DE-3031-2CE059CFC1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>
            <a:extLst>
              <a:ext uri="{FF2B5EF4-FFF2-40B4-BE49-F238E27FC236}">
                <a16:creationId xmlns:a16="http://schemas.microsoft.com/office/drawing/2014/main" id="{F3BD8C1C-9E6B-248F-2CAD-A6571F9C8E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>
            <a:extLst>
              <a:ext uri="{FF2B5EF4-FFF2-40B4-BE49-F238E27FC236}">
                <a16:creationId xmlns:a16="http://schemas.microsoft.com/office/drawing/2014/main" id="{9FA4357D-AB73-0B8F-EFDE-0F884B4F1E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>
            <a:extLst>
              <a:ext uri="{FF2B5EF4-FFF2-40B4-BE49-F238E27FC236}">
                <a16:creationId xmlns:a16="http://schemas.microsoft.com/office/drawing/2014/main" id="{B3C748B0-7B19-778F-60CC-5E876F181F2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3C8A43-40CD-4BFC-9656-67F3F011A08F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55403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2005" y="2348893"/>
            <a:ext cx="9089390" cy="1620771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4010" y="4284716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CD06E-4FC0-41BD-A1EB-FB5D56A84FD0}" type="datetimeFigureOut">
              <a:rPr kumimoji="1" lang="ja-JP" altLang="en-US" smtClean="0"/>
              <a:pPr/>
              <a:t>2026/4/6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7A300-A879-4F96-BC15-41C7139A888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CD06E-4FC0-41BD-A1EB-FB5D56A84FD0}" type="datetimeFigureOut">
              <a:rPr kumimoji="1" lang="ja-JP" altLang="en-US" smtClean="0"/>
              <a:pPr/>
              <a:t>2026/4/6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7A300-A879-4F96-BC15-41C7139A888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CD06E-4FC0-41BD-A1EB-FB5D56A84FD0}" type="datetimeFigureOut">
              <a:rPr kumimoji="1" lang="ja-JP" altLang="en-US" smtClean="0"/>
              <a:pPr/>
              <a:t>2026/4/6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7A300-A879-4F96-BC15-41C7139A888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CD06E-4FC0-41BD-A1EB-FB5D56A84FD0}" type="datetimeFigureOut">
              <a:rPr kumimoji="1" lang="ja-JP" altLang="en-US" smtClean="0"/>
              <a:pPr/>
              <a:t>2026/4/6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7A300-A879-4F96-BC15-41C7139A888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705" y="4858812"/>
            <a:ext cx="9089390" cy="1501751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705" y="3204786"/>
            <a:ext cx="9089390" cy="1654026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CD06E-4FC0-41BD-A1EB-FB5D56A84FD0}" type="datetimeFigureOut">
              <a:rPr kumimoji="1" lang="ja-JP" altLang="en-US" smtClean="0"/>
              <a:pPr/>
              <a:t>2026/4/6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7A300-A879-4F96-BC15-41C7139A888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625639" y="1944575"/>
            <a:ext cx="5537918" cy="5502919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341781" y="1944575"/>
            <a:ext cx="5537919" cy="5502919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CD06E-4FC0-41BD-A1EB-FB5D56A84FD0}" type="datetimeFigureOut">
              <a:rPr kumimoji="1" lang="ja-JP" altLang="en-US" smtClean="0"/>
              <a:pPr/>
              <a:t>2026/4/6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7A300-A879-4F96-BC15-41C7139A888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260211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670" y="1692533"/>
            <a:ext cx="4724775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670" y="2397901"/>
            <a:ext cx="4724775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32099" y="1692533"/>
            <a:ext cx="4726631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32099" y="2397901"/>
            <a:ext cx="4726631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CD06E-4FC0-41BD-A1EB-FB5D56A84FD0}" type="datetimeFigureOut">
              <a:rPr kumimoji="1" lang="ja-JP" altLang="en-US" smtClean="0"/>
              <a:pPr/>
              <a:t>2026/4/6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7A300-A879-4F96-BC15-41C7139A888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CD06E-4FC0-41BD-A1EB-FB5D56A84FD0}" type="datetimeFigureOut">
              <a:rPr kumimoji="1" lang="ja-JP" altLang="en-US" smtClean="0"/>
              <a:pPr/>
              <a:t>2026/4/6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7A300-A879-4F96-BC15-41C7139A888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CD06E-4FC0-41BD-A1EB-FB5D56A84FD0}" type="datetimeFigureOut">
              <a:rPr kumimoji="1" lang="ja-JP" altLang="en-US" smtClean="0"/>
              <a:pPr/>
              <a:t>2026/4/6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7A300-A879-4F96-BC15-41C7139A888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CD06E-4FC0-41BD-A1EB-FB5D56A84FD0}" type="datetimeFigureOut">
              <a:rPr kumimoji="1" lang="ja-JP" altLang="en-US" smtClean="0"/>
              <a:pPr/>
              <a:t>2026/4/6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7A300-A879-4F96-BC15-41C7139A888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CD06E-4FC0-41BD-A1EB-FB5D56A84FD0}" type="datetimeFigureOut">
              <a:rPr kumimoji="1" lang="ja-JP" altLang="en-US" smtClean="0"/>
              <a:pPr/>
              <a:t>2026/4/6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7A300-A879-4F96-BC15-41C7139A888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260211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670" y="1764295"/>
            <a:ext cx="9624060" cy="4990084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CCD06E-4FC0-41BD-A1EB-FB5D56A84FD0}" type="datetimeFigureOut">
              <a:rPr kumimoji="1" lang="ja-JP" altLang="en-US" smtClean="0"/>
              <a:pPr/>
              <a:t>2026/4/6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3603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07A300-A879-4F96-BC15-41C7139A888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43056" rtl="0" eaLnBrk="1" latinLnBrk="0" hangingPunct="1">
        <a:spcBef>
          <a:spcPct val="0"/>
        </a:spcBef>
        <a:buNone/>
        <a:defRPr kumimoji="1"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1146" indent="-391146" algn="l" defTabSz="1043056" rtl="0" eaLnBrk="1" latinLnBrk="0" hangingPunct="1">
        <a:spcBef>
          <a:spcPct val="20000"/>
        </a:spcBef>
        <a:buFont typeface="Arial" pitchFamily="34" charset="0"/>
        <a:buChar char="•"/>
        <a:defRPr kumimoji="1"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7483" indent="-325955" algn="l" defTabSz="1043056" rtl="0" eaLnBrk="1" latinLnBrk="0" hangingPunct="1">
        <a:spcBef>
          <a:spcPct val="20000"/>
        </a:spcBef>
        <a:buFont typeface="Arial" pitchFamily="34" charset="0"/>
        <a:buChar char="–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82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348" indent="-260764" algn="l" defTabSz="1043056" rtl="0" eaLnBrk="1" latinLnBrk="0" hangingPunct="1">
        <a:spcBef>
          <a:spcPct val="20000"/>
        </a:spcBef>
        <a:buFont typeface="Arial" pitchFamily="34" charset="0"/>
        <a:buChar char="–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876" indent="-260764" algn="l" defTabSz="1043056" rtl="0" eaLnBrk="1" latinLnBrk="0" hangingPunct="1">
        <a:spcBef>
          <a:spcPct val="20000"/>
        </a:spcBef>
        <a:buFont typeface="Arial" pitchFamily="34" charset="0"/>
        <a:buChar char="»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43056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B8D91EB-D41F-7FE0-684F-454AAAEDE0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角丸四角形 324">
            <a:extLst>
              <a:ext uri="{FF2B5EF4-FFF2-40B4-BE49-F238E27FC236}">
                <a16:creationId xmlns:a16="http://schemas.microsoft.com/office/drawing/2014/main" id="{D0C4DB6A-2805-D490-D2EF-20A91C3C94AD}"/>
              </a:ext>
            </a:extLst>
          </p:cNvPr>
          <p:cNvSpPr/>
          <p:nvPr/>
        </p:nvSpPr>
        <p:spPr>
          <a:xfrm>
            <a:off x="378148" y="267721"/>
            <a:ext cx="5112568" cy="148422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2000" u="sng" dirty="0">
                <a:solidFill>
                  <a:srgbClr val="FF0000"/>
                </a:solidFill>
                <a:latin typeface="+mj-ea"/>
                <a:ea typeface="+mj-ea"/>
              </a:rPr>
              <a:t>部員（学生の）</a:t>
            </a:r>
            <a:r>
              <a:rPr kumimoji="1" lang="ja-JP" altLang="en-US" sz="2000" u="sng" dirty="0">
                <a:solidFill>
                  <a:schemeClr val="tx1"/>
                </a:solidFill>
                <a:latin typeface="+mj-ea"/>
                <a:ea typeface="+mj-ea"/>
              </a:rPr>
              <a:t>電話番号の記入は不要</a:t>
            </a:r>
            <a:r>
              <a:rPr kumimoji="1" lang="ja-JP" altLang="en-US" sz="2000" u="sng" dirty="0">
                <a:solidFill>
                  <a:srgbClr val="FF0000"/>
                </a:solidFill>
                <a:latin typeface="+mj-ea"/>
                <a:ea typeface="+mj-ea"/>
              </a:rPr>
              <a:t>です。 </a:t>
            </a:r>
            <a:r>
              <a:rPr kumimoji="1" lang="en-US" altLang="ja-JP" sz="2000" dirty="0">
                <a:solidFill>
                  <a:srgbClr val="FF0000"/>
                </a:solidFill>
                <a:latin typeface="+mj-ea"/>
                <a:ea typeface="+mj-ea"/>
              </a:rPr>
              <a:t>LINE</a:t>
            </a:r>
            <a:r>
              <a:rPr kumimoji="1" lang="ja-JP" altLang="en-US" sz="2000" dirty="0">
                <a:solidFill>
                  <a:srgbClr val="FF0000"/>
                </a:solidFill>
                <a:latin typeface="+mj-ea"/>
                <a:ea typeface="+mj-ea"/>
              </a:rPr>
              <a:t>グループ、</a:t>
            </a:r>
            <a:r>
              <a:rPr kumimoji="1" lang="en-US" altLang="ja-JP" sz="2000" dirty="0">
                <a:solidFill>
                  <a:srgbClr val="FF0000"/>
                </a:solidFill>
                <a:latin typeface="+mj-ea"/>
                <a:ea typeface="+mj-ea"/>
              </a:rPr>
              <a:t>ELMS</a:t>
            </a:r>
            <a:r>
              <a:rPr kumimoji="1" lang="ja-JP" altLang="en-US" sz="2000" dirty="0">
                <a:solidFill>
                  <a:srgbClr val="FF0000"/>
                </a:solidFill>
                <a:latin typeface="+mj-ea"/>
                <a:ea typeface="+mj-ea"/>
              </a:rPr>
              <a:t>メーリングリスト等で</a:t>
            </a:r>
            <a:endParaRPr kumimoji="1" lang="en-US" altLang="ja-JP" sz="2000" dirty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kumimoji="1" lang="ja-JP" altLang="en-US" sz="2000" dirty="0">
                <a:solidFill>
                  <a:srgbClr val="FF0000"/>
                </a:solidFill>
                <a:latin typeface="+mj-ea"/>
                <a:ea typeface="+mj-ea"/>
              </a:rPr>
              <a:t>可とします。（令和７年</a:t>
            </a:r>
            <a:r>
              <a:rPr kumimoji="1" lang="en-US" altLang="ja-JP" sz="2000" dirty="0">
                <a:solidFill>
                  <a:srgbClr val="FF0000"/>
                </a:solidFill>
                <a:latin typeface="+mj-ea"/>
                <a:ea typeface="+mj-ea"/>
              </a:rPr>
              <a:t>5</a:t>
            </a:r>
            <a:r>
              <a:rPr kumimoji="1" lang="ja-JP" altLang="en-US" sz="2000" dirty="0">
                <a:solidFill>
                  <a:srgbClr val="FF0000"/>
                </a:solidFill>
                <a:latin typeface="+mj-ea"/>
                <a:ea typeface="+mj-ea"/>
              </a:rPr>
              <a:t>月</a:t>
            </a:r>
            <a:r>
              <a:rPr kumimoji="1" lang="en-US" altLang="ja-JP" sz="2000" dirty="0">
                <a:solidFill>
                  <a:srgbClr val="FF0000"/>
                </a:solidFill>
                <a:latin typeface="+mj-ea"/>
                <a:ea typeface="+mj-ea"/>
              </a:rPr>
              <a:t>1</a:t>
            </a:r>
            <a:r>
              <a:rPr kumimoji="1" lang="ja-JP" altLang="en-US" sz="2000" dirty="0">
                <a:solidFill>
                  <a:srgbClr val="FF0000"/>
                </a:solidFill>
                <a:latin typeface="+mj-ea"/>
                <a:ea typeface="+mj-ea"/>
              </a:rPr>
              <a:t>日改訂）</a:t>
            </a:r>
          </a:p>
        </p:txBody>
      </p:sp>
      <p:cxnSp>
        <p:nvCxnSpPr>
          <p:cNvPr id="192" name="直線矢印コネクタ 191">
            <a:extLst>
              <a:ext uri="{FF2B5EF4-FFF2-40B4-BE49-F238E27FC236}">
                <a16:creationId xmlns:a16="http://schemas.microsoft.com/office/drawing/2014/main" id="{8DB25050-E617-4495-A1DB-BAA1DF4540A6}"/>
              </a:ext>
            </a:extLst>
          </p:cNvPr>
          <p:cNvCxnSpPr>
            <a:cxnSpLocks/>
          </p:cNvCxnSpPr>
          <p:nvPr/>
        </p:nvCxnSpPr>
        <p:spPr>
          <a:xfrm>
            <a:off x="6413801" y="2709686"/>
            <a:ext cx="0" cy="131411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DD081290-DB79-F963-11E1-1E6FC4F429A2}"/>
              </a:ext>
            </a:extLst>
          </p:cNvPr>
          <p:cNvSpPr/>
          <p:nvPr/>
        </p:nvSpPr>
        <p:spPr>
          <a:xfrm>
            <a:off x="8010996" y="6660951"/>
            <a:ext cx="2084265" cy="504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/>
              <a:t>2026</a:t>
            </a:r>
            <a:r>
              <a:rPr kumimoji="1" lang="ja-JP" altLang="en-US" sz="1400" dirty="0"/>
              <a:t>年</a:t>
            </a:r>
            <a:r>
              <a:rPr lang="ja-JP" altLang="en-US" sz="1400" dirty="0"/>
              <a:t>●</a:t>
            </a:r>
            <a:r>
              <a:rPr kumimoji="1" lang="ja-JP" altLang="en-US" sz="1400" dirty="0"/>
              <a:t>月</a:t>
            </a:r>
            <a:r>
              <a:rPr lang="ja-JP" altLang="en-US" sz="1400" dirty="0"/>
              <a:t>●</a:t>
            </a:r>
            <a:r>
              <a:rPr kumimoji="1" lang="ja-JP" altLang="en-US" sz="1400" dirty="0"/>
              <a:t>日作成</a:t>
            </a:r>
            <a:endParaRPr kumimoji="1" lang="en-US" altLang="ja-JP" sz="1400" dirty="0"/>
          </a:p>
        </p:txBody>
      </p:sp>
      <p:sp>
        <p:nvSpPr>
          <p:cNvPr id="298" name="正方形/長方形 297">
            <a:extLst>
              <a:ext uri="{FF2B5EF4-FFF2-40B4-BE49-F238E27FC236}">
                <a16:creationId xmlns:a16="http://schemas.microsoft.com/office/drawing/2014/main" id="{153087D1-B0B1-B788-376F-87DA1C444018}"/>
              </a:ext>
            </a:extLst>
          </p:cNvPr>
          <p:cNvSpPr/>
          <p:nvPr/>
        </p:nvSpPr>
        <p:spPr>
          <a:xfrm>
            <a:off x="4737670" y="4054067"/>
            <a:ext cx="3240359" cy="1470601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1400" dirty="0"/>
              <a:t>◯◯部</a:t>
            </a:r>
            <a:r>
              <a:rPr kumimoji="1" lang="en-US" altLang="ja-JP" sz="1400" dirty="0"/>
              <a:t>LINE</a:t>
            </a:r>
            <a:r>
              <a:rPr kumimoji="1" lang="ja-JP" altLang="en-US" sz="1400" dirty="0"/>
              <a:t>グループ</a:t>
            </a:r>
            <a:endParaRPr kumimoji="1" lang="en-US" altLang="ja-JP" sz="1400" dirty="0"/>
          </a:p>
          <a:p>
            <a:pPr algn="ctr"/>
            <a:r>
              <a:rPr kumimoji="1" lang="ja-JP" altLang="en-US" sz="1400" dirty="0"/>
              <a:t>◯◯部メーリングリスト等</a:t>
            </a:r>
          </a:p>
        </p:txBody>
      </p:sp>
      <p:sp>
        <p:nvSpPr>
          <p:cNvPr id="323" name="正方形/長方形 322">
            <a:extLst>
              <a:ext uri="{FF2B5EF4-FFF2-40B4-BE49-F238E27FC236}">
                <a16:creationId xmlns:a16="http://schemas.microsoft.com/office/drawing/2014/main" id="{32807914-316A-2142-288C-46FC425A95B2}"/>
              </a:ext>
            </a:extLst>
          </p:cNvPr>
          <p:cNvSpPr/>
          <p:nvPr/>
        </p:nvSpPr>
        <p:spPr>
          <a:xfrm>
            <a:off x="5245694" y="2035395"/>
            <a:ext cx="2329589" cy="647145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ja-JP" altLang="en-US" sz="1100" dirty="0">
                <a:solidFill>
                  <a:prstClr val="black"/>
                </a:solidFill>
              </a:rPr>
              <a:t>部長　</a:t>
            </a:r>
            <a:r>
              <a:rPr kumimoji="1" lang="ja-JP" altLang="en-US" sz="1800" dirty="0"/>
              <a:t>北大　太郎</a:t>
            </a:r>
            <a:endParaRPr kumimoji="1" lang="en-US" altLang="ja-JP" sz="1800" dirty="0"/>
          </a:p>
        </p:txBody>
      </p:sp>
      <p:cxnSp>
        <p:nvCxnSpPr>
          <p:cNvPr id="21" name="直線矢印コネクタ 20">
            <a:extLst>
              <a:ext uri="{FF2B5EF4-FFF2-40B4-BE49-F238E27FC236}">
                <a16:creationId xmlns:a16="http://schemas.microsoft.com/office/drawing/2014/main" id="{18899504-8BC8-9E1C-5192-73198101E0BA}"/>
              </a:ext>
            </a:extLst>
          </p:cNvPr>
          <p:cNvCxnSpPr/>
          <p:nvPr/>
        </p:nvCxnSpPr>
        <p:spPr>
          <a:xfrm flipH="1">
            <a:off x="4233614" y="2350048"/>
            <a:ext cx="100811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9AD92A86-236D-A409-6126-50457885ACA0}"/>
              </a:ext>
            </a:extLst>
          </p:cNvPr>
          <p:cNvSpPr/>
          <p:nvPr/>
        </p:nvSpPr>
        <p:spPr>
          <a:xfrm>
            <a:off x="1900057" y="2050832"/>
            <a:ext cx="2333557" cy="918681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ja-JP" altLang="en-US" sz="1100" dirty="0">
                <a:solidFill>
                  <a:prstClr val="black"/>
                </a:solidFill>
              </a:rPr>
              <a:t>顧問　</a:t>
            </a:r>
            <a:r>
              <a:rPr kumimoji="1" lang="ja-JP" altLang="en-US" sz="1800" dirty="0"/>
              <a:t>北大　教授　</a:t>
            </a:r>
            <a:endParaRPr kumimoji="1" lang="en-US" altLang="ja-JP" sz="1800" dirty="0"/>
          </a:p>
          <a:p>
            <a:pPr lvl="0"/>
            <a:r>
              <a:rPr lang="ja-JP" altLang="en-US" sz="1800" dirty="0"/>
              <a:t>　　内線：</a:t>
            </a:r>
            <a:r>
              <a:rPr lang="en-US" altLang="ja-JP" sz="1800" dirty="0"/>
              <a:t>XXXX</a:t>
            </a:r>
          </a:p>
          <a:p>
            <a:pPr lvl="0" algn="ctr"/>
            <a:r>
              <a:rPr lang="ja-JP" altLang="en-US" sz="1800" dirty="0"/>
              <a:t>携帯：</a:t>
            </a:r>
            <a:r>
              <a:rPr lang="en-US" altLang="ja-JP" sz="1800" dirty="0">
                <a:solidFill>
                  <a:srgbClr val="FF0000"/>
                </a:solidFill>
              </a:rPr>
              <a:t>080-XXXX-XXXX</a:t>
            </a:r>
            <a:endParaRPr kumimoji="1" lang="ja-JP" altLang="en-US" sz="1800" dirty="0">
              <a:solidFill>
                <a:srgbClr val="FF0000"/>
              </a:solidFill>
            </a:endParaRPr>
          </a:p>
        </p:txBody>
      </p:sp>
      <p:sp>
        <p:nvSpPr>
          <p:cNvPr id="11" name="四角形吹き出し 10">
            <a:extLst>
              <a:ext uri="{FF2B5EF4-FFF2-40B4-BE49-F238E27FC236}">
                <a16:creationId xmlns:a16="http://schemas.microsoft.com/office/drawing/2014/main" id="{CD24386F-8085-3946-B1F8-108E1FEFE86A}"/>
              </a:ext>
            </a:extLst>
          </p:cNvPr>
          <p:cNvSpPr/>
          <p:nvPr/>
        </p:nvSpPr>
        <p:spPr>
          <a:xfrm>
            <a:off x="540164" y="3567284"/>
            <a:ext cx="2526671" cy="1006312"/>
          </a:xfrm>
          <a:prstGeom prst="wedgeRectCallout">
            <a:avLst>
              <a:gd name="adj1" fmla="val 38525"/>
              <a:gd name="adj2" fmla="val -97853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顧問教員は</a:t>
            </a:r>
            <a:endParaRPr kumimoji="1" lang="en-US" altLang="ja-JP" dirty="0">
              <a:solidFill>
                <a:srgbClr val="FF0000"/>
              </a:solidFill>
            </a:endParaRPr>
          </a:p>
          <a:p>
            <a:pPr algn="ctr"/>
            <a:r>
              <a:rPr lang="ja-JP" altLang="en-US" dirty="0">
                <a:solidFill>
                  <a:srgbClr val="FF0000"/>
                </a:solidFill>
              </a:rPr>
              <a:t>電話番号を</a:t>
            </a:r>
            <a:r>
              <a:rPr kumimoji="1" lang="ja-JP" altLang="en-US" dirty="0">
                <a:solidFill>
                  <a:srgbClr val="FF0000"/>
                </a:solidFill>
              </a:rPr>
              <a:t>明記してください</a:t>
            </a:r>
            <a:endParaRPr kumimoji="1" lang="en-US" altLang="ja-JP" dirty="0">
              <a:solidFill>
                <a:srgbClr val="FF0000"/>
              </a:solidFill>
            </a:endParaRPr>
          </a:p>
        </p:txBody>
      </p:sp>
      <p:sp>
        <p:nvSpPr>
          <p:cNvPr id="35" name="四角形吹き出し 34">
            <a:extLst>
              <a:ext uri="{FF2B5EF4-FFF2-40B4-BE49-F238E27FC236}">
                <a16:creationId xmlns:a16="http://schemas.microsoft.com/office/drawing/2014/main" id="{1988498C-1152-3451-E341-29B9053443A6}"/>
              </a:ext>
            </a:extLst>
          </p:cNvPr>
          <p:cNvSpPr/>
          <p:nvPr/>
        </p:nvSpPr>
        <p:spPr>
          <a:xfrm>
            <a:off x="7722964" y="2744781"/>
            <a:ext cx="2662311" cy="1041047"/>
          </a:xfrm>
          <a:prstGeom prst="wedgeRectCallout">
            <a:avLst>
              <a:gd name="adj1" fmla="val -19874"/>
              <a:gd name="adj2" fmla="val 36434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solidFill>
                  <a:srgbClr val="FF0000"/>
                </a:solidFill>
              </a:rPr>
              <a:t>誰が誰に連絡するかルートを明記して</a:t>
            </a:r>
            <a:endParaRPr lang="en-US" altLang="ja-JP" dirty="0">
              <a:solidFill>
                <a:srgbClr val="FF0000"/>
              </a:solidFill>
            </a:endParaRPr>
          </a:p>
          <a:p>
            <a:pPr algn="ctr"/>
            <a:r>
              <a:rPr lang="ja-JP" altLang="en-US" dirty="0">
                <a:solidFill>
                  <a:srgbClr val="FF0000"/>
                </a:solidFill>
              </a:rPr>
              <a:t>ください</a:t>
            </a:r>
          </a:p>
        </p:txBody>
      </p:sp>
      <p:sp>
        <p:nvSpPr>
          <p:cNvPr id="3" name="角丸四角形 324">
            <a:extLst>
              <a:ext uri="{FF2B5EF4-FFF2-40B4-BE49-F238E27FC236}">
                <a16:creationId xmlns:a16="http://schemas.microsoft.com/office/drawing/2014/main" id="{3DE7ED99-8FD3-69A1-8E77-0EBB84D93401}"/>
              </a:ext>
            </a:extLst>
          </p:cNvPr>
          <p:cNvSpPr/>
          <p:nvPr/>
        </p:nvSpPr>
        <p:spPr>
          <a:xfrm>
            <a:off x="5820135" y="555078"/>
            <a:ext cx="4576425" cy="648072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2000" dirty="0">
                <a:solidFill>
                  <a:srgbClr val="FF0000"/>
                </a:solidFill>
                <a:latin typeface="+mj-ea"/>
                <a:ea typeface="+mj-ea"/>
              </a:rPr>
              <a:t>（作成例）</a:t>
            </a:r>
            <a:r>
              <a:rPr lang="ja-JP" altLang="en-US" sz="2000" dirty="0">
                <a:solidFill>
                  <a:schemeClr val="tx1"/>
                </a:solidFill>
                <a:latin typeface="+mj-ea"/>
                <a:ea typeface="+mj-ea"/>
              </a:rPr>
              <a:t>北海道大学水産学部●●●部 </a:t>
            </a:r>
            <a:endParaRPr lang="en-US" altLang="ja-JP" sz="2000" dirty="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ja-JP" altLang="en-US" sz="2000" dirty="0">
                <a:solidFill>
                  <a:schemeClr val="tx1"/>
                </a:solidFill>
                <a:latin typeface="+mj-ea"/>
                <a:ea typeface="+mj-ea"/>
              </a:rPr>
              <a:t>緊急連絡体制</a:t>
            </a:r>
            <a:endParaRPr kumimoji="1" lang="ja-JP" altLang="en-US" sz="20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7" name="四角形吹き出し 34">
            <a:extLst>
              <a:ext uri="{FF2B5EF4-FFF2-40B4-BE49-F238E27FC236}">
                <a16:creationId xmlns:a16="http://schemas.microsoft.com/office/drawing/2014/main" id="{C3CBB0C4-F9F5-F126-01AD-0B75C388B2F3}"/>
              </a:ext>
            </a:extLst>
          </p:cNvPr>
          <p:cNvSpPr/>
          <p:nvPr/>
        </p:nvSpPr>
        <p:spPr>
          <a:xfrm>
            <a:off x="3480567" y="5842047"/>
            <a:ext cx="2877282" cy="1041047"/>
          </a:xfrm>
          <a:prstGeom prst="wedgeRectCallout">
            <a:avLst>
              <a:gd name="adj1" fmla="val -19874"/>
              <a:gd name="adj2" fmla="val 36434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solidFill>
                  <a:srgbClr val="FF0000"/>
                </a:solidFill>
              </a:rPr>
              <a:t>学生（部員）の</a:t>
            </a:r>
            <a:endParaRPr lang="en-US" altLang="ja-JP" dirty="0">
              <a:solidFill>
                <a:srgbClr val="FF0000"/>
              </a:solidFill>
            </a:endParaRPr>
          </a:p>
          <a:p>
            <a:pPr algn="ctr"/>
            <a:r>
              <a:rPr lang="ja-JP" altLang="en-US" dirty="0">
                <a:solidFill>
                  <a:srgbClr val="FF0000"/>
                </a:solidFill>
              </a:rPr>
              <a:t>電話番号は不要です</a:t>
            </a:r>
          </a:p>
        </p:txBody>
      </p:sp>
    </p:spTree>
    <p:extLst>
      <p:ext uri="{BB962C8B-B14F-4D97-AF65-F5344CB8AC3E}">
        <p14:creationId xmlns:p14="http://schemas.microsoft.com/office/powerpoint/2010/main" val="3274978122"/>
      </p:ext>
    </p:extLst>
  </p:cSld>
  <p:clrMapOvr>
    <a:masterClrMapping/>
  </p:clrMapOvr>
</p:sld>
</file>

<file path=ppt/theme/theme1.xml><?xml version="1.0" encoding="utf-8"?>
<a:theme xmlns:a="http://schemas.openxmlformats.org/drawingml/2006/main" name="14_renrakumou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ユーザー定義 2">
      <a:majorFont>
        <a:latin typeface="Calibri"/>
        <a:ea typeface="HGP創英角ﾎﾟｯﾌﾟ体"/>
        <a:cs typeface=""/>
      </a:majorFont>
      <a:minorFont>
        <a:latin typeface="Calibri"/>
        <a:ea typeface="HG丸ｺﾞｼｯｸM-PRO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F6E1CA76AAD4564AAF106FC3CFA868360400186944AA932D8046A3B88E9B37BEBDF5" ma:contentTypeVersion="28" ma:contentTypeDescription="Create a new document." ma:contentTypeScope="" ma:versionID="a6ef4ed32b9e2f717850d72af07647b5"/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/>
</file>

<file path=customXml/itemProps1.xml><?xml version="1.0" encoding="utf-8"?>
<ds:datastoreItem xmlns:ds="http://schemas.openxmlformats.org/officeDocument/2006/customXml" ds:itemID="{8E313FEF-8C17-4EBA-B430-C8473F589DC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129DAAF-5A26-42C8-8E0A-82394DC6F3C4}">
  <ds:schemaRefs>
    <ds:schemaRef ds:uri="http://schemas.microsoft.com/office/2006/metadata/contentType"/>
    <ds:schemaRef ds:uri="http://schemas.microsoft.com/office/2006/metadata/properties/metaAttributes"/>
  </ds:schemaRefs>
</ds:datastoreItem>
</file>

<file path=customXml/itemProps3.xml><?xml version="1.0" encoding="utf-8"?>
<ds:datastoreItem xmlns:ds="http://schemas.openxmlformats.org/officeDocument/2006/customXml" ds:itemID="{5EBAAFB5-8729-498A-A6BD-8B4CD54DF579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renraku</Template>
  <TotalTime>69</TotalTime>
  <Words>106</Words>
  <Application>Microsoft Office PowerPoint</Application>
  <PresentationFormat>ユーザー設定</PresentationFormat>
  <Paragraphs>18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4" baseType="lpstr">
      <vt:lpstr>Arial</vt:lpstr>
      <vt:lpstr>Calibri</vt:lpstr>
      <vt:lpstr>14_renrakumou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菊地 茂</cp:lastModifiedBy>
  <cp:revision>7</cp:revision>
  <cp:lastPrinted>2025-04-28T01:41:47Z</cp:lastPrinted>
  <dcterms:created xsi:type="dcterms:W3CDTF">2016-01-05T02:01:59Z</dcterms:created>
  <dcterms:modified xsi:type="dcterms:W3CDTF">2026-04-06T07:20:20Z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TC102862449990</vt:lpwstr>
  </property>
</Properties>
</file>