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0693400" cy="7561263"/>
  <p:notesSz cx="9866313" cy="6735763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33" autoAdjust="0"/>
  </p:normalViewPr>
  <p:slideViewPr>
    <p:cSldViewPr>
      <p:cViewPr varScale="1">
        <p:scale>
          <a:sx n="97" d="100"/>
          <a:sy n="97" d="100"/>
        </p:scale>
        <p:origin x="2844" y="90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9229" y="1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658D52F6-655E-4AA0-966F-941709C0B8DA}" type="datetimeFigureOut">
              <a:rPr kumimoji="1" lang="ja-JP" altLang="en-US" smtClean="0"/>
              <a:t>2025/4/7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146425" y="504825"/>
            <a:ext cx="3573463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7262" y="3199489"/>
            <a:ext cx="7891789" cy="3031093"/>
          </a:xfrm>
          <a:prstGeom prst="rect">
            <a:avLst/>
          </a:prstGeom>
        </p:spPr>
        <p:txBody>
          <a:bodyPr vert="horz" lIns="90754" tIns="45377" rIns="90754" bIns="45377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397402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9229" y="6397402"/>
            <a:ext cx="4275508" cy="33678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1F3C8A43-40CD-4BFC-9656-67F3F011A0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6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C8A43-40CD-4BFC-9656-67F3F011A08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38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CD06E-4FC0-41BD-A1EB-FB5D56A84FD0}" type="datetimeFigureOut">
              <a:rPr kumimoji="1" lang="ja-JP" altLang="en-US" smtClean="0"/>
              <a:pPr/>
              <a:t>2025/4/7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7A300-A879-4F96-BC15-41C7139A88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2898428" y="3562807"/>
            <a:ext cx="2304256" cy="50400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四郎</a:t>
            </a:r>
            <a:endParaRPr lang="en-US" altLang="ja-JP" sz="1000" dirty="0"/>
          </a:p>
          <a:p>
            <a:pPr algn="ctr"/>
            <a:r>
              <a:rPr lang="en-US" altLang="ja-JP" sz="1400" dirty="0"/>
              <a:t>070-XXXX-XXXX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2898428" y="4399300"/>
            <a:ext cx="2304256" cy="49550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五郎</a:t>
            </a:r>
            <a:endParaRPr lang="en-US" altLang="ja-JP" sz="1400" dirty="0"/>
          </a:p>
          <a:p>
            <a:pPr algn="ctr"/>
            <a:r>
              <a:rPr kumimoji="1" lang="en-US" altLang="ja-JP" sz="1400" dirty="0"/>
              <a:t>090-XXXX-XXXX</a:t>
            </a:r>
          </a:p>
        </p:txBody>
      </p:sp>
      <p:sp>
        <p:nvSpPr>
          <p:cNvPr id="298" name="正方形/長方形 297"/>
          <p:cNvSpPr/>
          <p:nvPr/>
        </p:nvSpPr>
        <p:spPr>
          <a:xfrm>
            <a:off x="7438899" y="3562807"/>
            <a:ext cx="2084265" cy="50946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花子</a:t>
            </a:r>
            <a:endParaRPr lang="en-US" altLang="ja-JP" sz="1000" dirty="0"/>
          </a:p>
          <a:p>
            <a:pPr algn="ctr"/>
            <a:r>
              <a:rPr kumimoji="1" lang="en-US" altLang="ja-JP" sz="1400" dirty="0"/>
              <a:t>090-XXXX-XXXX</a:t>
            </a:r>
            <a:endParaRPr kumimoji="1" lang="ja-JP" altLang="en-US" sz="1400" dirty="0"/>
          </a:p>
        </p:txBody>
      </p:sp>
      <p:sp>
        <p:nvSpPr>
          <p:cNvPr id="299" name="正方形/長方形 298"/>
          <p:cNvSpPr/>
          <p:nvPr/>
        </p:nvSpPr>
        <p:spPr>
          <a:xfrm>
            <a:off x="7438899" y="4390808"/>
            <a:ext cx="2084265" cy="504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北大　次郎</a:t>
            </a:r>
            <a:endParaRPr lang="en-US" altLang="ja-JP" sz="1400" dirty="0"/>
          </a:p>
          <a:p>
            <a:pPr algn="ctr"/>
            <a:r>
              <a:rPr lang="en-US" altLang="ja-JP" sz="1400" dirty="0"/>
              <a:t>090-XXXX-XXXX</a:t>
            </a:r>
          </a:p>
        </p:txBody>
      </p:sp>
      <p:sp>
        <p:nvSpPr>
          <p:cNvPr id="313" name="正方形/長方形 312"/>
          <p:cNvSpPr/>
          <p:nvPr/>
        </p:nvSpPr>
        <p:spPr>
          <a:xfrm>
            <a:off x="7438899" y="5248634"/>
            <a:ext cx="2084265" cy="504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北大　三郎</a:t>
            </a:r>
            <a:endParaRPr kumimoji="1" lang="en-US" altLang="ja-JP" sz="1400" dirty="0"/>
          </a:p>
          <a:p>
            <a:pPr algn="ctr"/>
            <a:r>
              <a:rPr kumimoji="1" lang="en-US" altLang="ja-JP" sz="1400" dirty="0"/>
              <a:t>090-XXXX-XXXX</a:t>
            </a:r>
          </a:p>
        </p:txBody>
      </p:sp>
      <p:cxnSp>
        <p:nvCxnSpPr>
          <p:cNvPr id="318" name="直線矢印コネクタ 317"/>
          <p:cNvCxnSpPr/>
          <p:nvPr/>
        </p:nvCxnSpPr>
        <p:spPr>
          <a:xfrm flipH="1">
            <a:off x="8475479" y="4898487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3" name="正方形/長方形 322"/>
          <p:cNvSpPr/>
          <p:nvPr/>
        </p:nvSpPr>
        <p:spPr>
          <a:xfrm>
            <a:off x="5278660" y="1277774"/>
            <a:ext cx="2329589" cy="64714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1100" dirty="0">
                <a:solidFill>
                  <a:prstClr val="black"/>
                </a:solidFill>
              </a:rPr>
              <a:t>部長　</a:t>
            </a:r>
            <a:r>
              <a:rPr kumimoji="1" lang="ja-JP" altLang="en-US" sz="1800" dirty="0"/>
              <a:t>北大　太郎　</a:t>
            </a:r>
            <a:endParaRPr kumimoji="1" lang="en-US" altLang="ja-JP" sz="1800" dirty="0"/>
          </a:p>
          <a:p>
            <a:pPr lvl="0" algn="ctr"/>
            <a:r>
              <a:rPr lang="en-US" altLang="ja-JP" sz="1800" dirty="0"/>
              <a:t>080-XXXX-XXXX</a:t>
            </a:r>
            <a:endParaRPr kumimoji="1" lang="ja-JP" altLang="en-US" sz="1800" dirty="0"/>
          </a:p>
        </p:txBody>
      </p:sp>
      <p:sp>
        <p:nvSpPr>
          <p:cNvPr id="325" name="角丸四角形 324"/>
          <p:cNvSpPr/>
          <p:nvPr/>
        </p:nvSpPr>
        <p:spPr>
          <a:xfrm>
            <a:off x="4914652" y="275876"/>
            <a:ext cx="5504145" cy="6480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rgbClr val="FF0000"/>
                </a:solidFill>
                <a:latin typeface="+mj-ea"/>
                <a:ea typeface="+mj-ea"/>
              </a:rPr>
              <a:t>（作成例）</a:t>
            </a:r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北海道大学水産学部●●●部 連絡網</a:t>
            </a:r>
            <a:endParaRPr kumimoji="1" lang="ja-JP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326" name="カギ線コネクタ 325"/>
          <p:cNvCxnSpPr>
            <a:stCxn id="323" idx="2"/>
            <a:endCxn id="24" idx="0"/>
          </p:cNvCxnSpPr>
          <p:nvPr/>
        </p:nvCxnSpPr>
        <p:spPr>
          <a:xfrm rot="5400000">
            <a:off x="4428062" y="1547414"/>
            <a:ext cx="1637888" cy="23928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2" name="カギ線コネクタ 331"/>
          <p:cNvCxnSpPr>
            <a:cxnSpLocks/>
          </p:cNvCxnSpPr>
          <p:nvPr/>
        </p:nvCxnSpPr>
        <p:spPr>
          <a:xfrm>
            <a:off x="5302886" y="2743152"/>
            <a:ext cx="3178146" cy="82036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直線矢印コネクタ 191"/>
          <p:cNvCxnSpPr/>
          <p:nvPr/>
        </p:nvCxnSpPr>
        <p:spPr>
          <a:xfrm flipH="1">
            <a:off x="8475479" y="4072274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 flipH="1">
            <a:off x="4050555" y="4063782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8010996" y="6660951"/>
            <a:ext cx="2084265" cy="504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2025</a:t>
            </a:r>
            <a:r>
              <a:rPr kumimoji="1" lang="ja-JP" altLang="en-US" sz="1400" dirty="0"/>
              <a:t>年</a:t>
            </a:r>
            <a:r>
              <a:rPr lang="ja-JP" altLang="en-US" sz="1400" dirty="0"/>
              <a:t>●</a:t>
            </a:r>
            <a:r>
              <a:rPr kumimoji="1" lang="ja-JP" altLang="en-US" sz="1400" dirty="0"/>
              <a:t>月</a:t>
            </a:r>
            <a:r>
              <a:rPr lang="ja-JP" altLang="en-US" sz="1400" dirty="0"/>
              <a:t>●</a:t>
            </a:r>
            <a:r>
              <a:rPr kumimoji="1" lang="ja-JP" altLang="en-US" sz="1400" dirty="0"/>
              <a:t>日作成</a:t>
            </a:r>
            <a:endParaRPr kumimoji="1" lang="en-US" altLang="ja-JP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898428" y="5225513"/>
            <a:ext cx="2304256" cy="52712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北大　六郎</a:t>
            </a:r>
            <a:endParaRPr kumimoji="1" lang="en-US" altLang="ja-JP" sz="1400" dirty="0"/>
          </a:p>
          <a:p>
            <a:pPr algn="ctr"/>
            <a:r>
              <a:rPr kumimoji="1" lang="en-US" altLang="ja-JP" sz="1400" dirty="0"/>
              <a:t>090-XXXX-XXXX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4050555" y="4898487"/>
            <a:ext cx="1" cy="32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4266580" y="1592427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1933023" y="1277774"/>
            <a:ext cx="2333557" cy="91868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1100" dirty="0">
                <a:solidFill>
                  <a:prstClr val="black"/>
                </a:solidFill>
              </a:rPr>
              <a:t>顧問　</a:t>
            </a:r>
            <a:r>
              <a:rPr kumimoji="1" lang="ja-JP" altLang="en-US" sz="1800" dirty="0"/>
              <a:t>北大　教授　</a:t>
            </a:r>
            <a:endParaRPr kumimoji="1" lang="en-US" altLang="ja-JP" sz="1800" dirty="0"/>
          </a:p>
          <a:p>
            <a:pPr lvl="0"/>
            <a:r>
              <a:rPr lang="ja-JP" altLang="en-US" sz="1800" dirty="0"/>
              <a:t>　　内線：</a:t>
            </a:r>
            <a:r>
              <a:rPr lang="en-US" altLang="ja-JP" sz="1800" dirty="0"/>
              <a:t>XXXX</a:t>
            </a:r>
          </a:p>
          <a:p>
            <a:pPr lvl="0" algn="ctr"/>
            <a:r>
              <a:rPr lang="ja-JP" altLang="en-US" sz="1800" dirty="0"/>
              <a:t>携帯：</a:t>
            </a:r>
            <a:r>
              <a:rPr lang="en-US" altLang="ja-JP" sz="1800" dirty="0"/>
              <a:t>080-XXXX-XXXX</a:t>
            </a:r>
            <a:endParaRPr kumimoji="1" lang="ja-JP" altLang="en-US" sz="1800" dirty="0"/>
          </a:p>
        </p:txBody>
      </p:sp>
      <p:sp>
        <p:nvSpPr>
          <p:cNvPr id="11" name="四角形吹き出し 10"/>
          <p:cNvSpPr/>
          <p:nvPr/>
        </p:nvSpPr>
        <p:spPr>
          <a:xfrm>
            <a:off x="594172" y="2808495"/>
            <a:ext cx="2016224" cy="1006312"/>
          </a:xfrm>
          <a:prstGeom prst="wedgeRectCallout">
            <a:avLst>
              <a:gd name="adj1" fmla="val 38525"/>
              <a:gd name="adj2" fmla="val -9785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顧問教員は必ず明記する</a:t>
            </a:r>
          </a:p>
        </p:txBody>
      </p:sp>
      <p:sp>
        <p:nvSpPr>
          <p:cNvPr id="31" name="四角形吹き出し 30"/>
          <p:cNvSpPr/>
          <p:nvPr/>
        </p:nvSpPr>
        <p:spPr>
          <a:xfrm>
            <a:off x="1636731" y="6158639"/>
            <a:ext cx="2926139" cy="1006312"/>
          </a:xfrm>
          <a:prstGeom prst="wedgeRectCallout">
            <a:avLst>
              <a:gd name="adj1" fmla="val 22518"/>
              <a:gd name="adj2" fmla="val -44402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部員全員の連絡先を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明記する</a:t>
            </a:r>
          </a:p>
        </p:txBody>
      </p:sp>
      <p:sp>
        <p:nvSpPr>
          <p:cNvPr id="35" name="四角形吹き出し 34"/>
          <p:cNvSpPr/>
          <p:nvPr/>
        </p:nvSpPr>
        <p:spPr>
          <a:xfrm>
            <a:off x="7722964" y="1277774"/>
            <a:ext cx="2664296" cy="1041047"/>
          </a:xfrm>
          <a:prstGeom prst="wedgeRectCallout">
            <a:avLst>
              <a:gd name="adj1" fmla="val -49652"/>
              <a:gd name="adj2" fmla="val 8939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</a:rPr>
              <a:t>誰が誰に連絡するかルートを明記する</a:t>
            </a:r>
          </a:p>
        </p:txBody>
      </p:sp>
    </p:spTree>
    <p:extLst>
      <p:ext uri="{BB962C8B-B14F-4D97-AF65-F5344CB8AC3E}">
        <p14:creationId xmlns:p14="http://schemas.microsoft.com/office/powerpoint/2010/main" val="757634311"/>
      </p:ext>
    </p:extLst>
  </p:cSld>
  <p:clrMapOvr>
    <a:masterClrMapping/>
  </p:clrMapOvr>
</p:sld>
</file>

<file path=ppt/theme/theme1.xml><?xml version="1.0" encoding="utf-8"?>
<a:theme xmlns:a="http://schemas.openxmlformats.org/drawingml/2006/main" name="14_renrakumo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HGP創英角ﾎﾟｯﾌﾟ体"/>
        <a:cs typeface=""/>
      </a:majorFont>
      <a:minorFont>
        <a:latin typeface="Calibri"/>
        <a:ea typeface="HG丸ｺﾞｼｯｸM-PR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F6E1CA76AAD4564AAF106FC3CFA868360400186944AA932D8046A3B88E9B37BEBDF5" ma:contentTypeVersion="28" ma:contentTypeDescription="Create a new document." ma:contentTypeScope="" ma:versionID="a6ef4ed32b9e2f717850d72af07647b5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129DAAF-5A26-42C8-8E0A-82394DC6F3C4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8E313FEF-8C17-4EBA-B430-C8473F589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BAAFB5-8729-498A-A6BD-8B4CD54DF57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renraku</Template>
  <TotalTime>0</TotalTime>
  <Words>76</Words>
  <Application>Microsoft Office PowerPoint</Application>
  <PresentationFormat>ユーザー設定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14_renrakumou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2016-01-05T02:01:59Z</dcterms:created>
  <dcterms:modified xsi:type="dcterms:W3CDTF">2025-04-07T03:06:44Z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TC102862449990</vt:lpwstr>
  </property>
</Properties>
</file>